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Slab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4.xml"/><Relationship Id="rId33" Type="http://schemas.openxmlformats.org/officeDocument/2006/relationships/font" Target="fonts/Roboto-italic.fntdata"/><Relationship Id="rId10" Type="http://schemas.openxmlformats.org/officeDocument/2006/relationships/slide" Target="slides/slide3.xml"/><Relationship Id="rId32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cffa60339_1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8cffa60339_13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8f201218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1ec8f20121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ec8f201218_1_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95a66eb0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1ec95a66e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ec95a66eb0_0_4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c8f201218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1ec8f20121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ec8f201218_1_4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c8f20121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c8f20121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c8f201218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1ec8f20121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ec8f201218_1_9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c95a66eb0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1ec95a66e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ec95a66eb0_0_1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c95a66eb0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1ec95a66eb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ec95a66eb0_0_14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c95a66eb0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1ec95a66eb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ec95a66eb0_0_5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c95a66eb0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1ec95a66eb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ec95a66eb0_0_9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c95a66eb0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g1ec95a66eb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ec95a66eb0_0_16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cffa60339_7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28cffa60339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8cffa60339_7_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c95a66eb0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1ec95a66e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ec95a66eb0_0_17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cffa60339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8cffa6033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8cffa60339_11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95a66eb0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1ec95a66eb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ec95a66eb0_0_11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c95a66eb0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1ec95a66e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ec95a66eb0_0_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c8f20121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c8f20121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c8f20121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c8f20121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c8f20121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c8f20121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c8f20121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c8f20121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c8f20121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1ec8f2012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ec8f201218_1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28600" y="731519"/>
            <a:ext cx="4343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228600" y="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62800" y="4803775"/>
            <a:ext cx="1827212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55587" y="4695825"/>
            <a:ext cx="67818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 Title Presentation Title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hyperlink" Target="https://storage.googleapis.com/4995-dlcv-project-data/season_images.zip" TargetMode="External"/><Relationship Id="rId5" Type="http://schemas.openxmlformats.org/officeDocument/2006/relationships/hyperlink" Target="https://storage.googleapis.com/4995-dlcv-project-data/season_captions.tx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x9_campus3.jpg" id="77" name="Google Shape;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0" y="971550"/>
            <a:ext cx="9144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i="1" lang="en-GB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SeasonScope: A Comprehensive System for Season Recognition and Captioning for Season Images</a:t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1" lang="en-GB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i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Haowen Xu 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i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Jennifer Duan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i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Shiying Chen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4803775"/>
            <a:ext cx="1827212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1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TRANSCENDING DISCIPLINES, TRANSFORMING LIVES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Method: Classification</a:t>
            </a:r>
            <a:endParaRPr b="1"/>
          </a:p>
        </p:txBody>
      </p:sp>
      <p:sp>
        <p:nvSpPr>
          <p:cNvPr id="175" name="Google Shape;175;p26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-137025" y="461700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EfficentNet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Result: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62" y="1260612"/>
            <a:ext cx="3967676" cy="26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4763975" y="936425"/>
            <a:ext cx="38754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results indicate that the EfficientNet-V2 model has performed well on the 4-season classification task.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and validation loss consistently decreased,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and validation accuracy improved steadily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was not only able to fit the training data well but also generalize to unseen validation data.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apparent sign of overfitting or underfitting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process appears to be successful and stable, making the model a strong candidate for this classification task.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Result: Classification</a:t>
            </a:r>
            <a:endParaRPr b="1"/>
          </a:p>
        </p:txBody>
      </p:sp>
      <p:sp>
        <p:nvSpPr>
          <p:cNvPr id="189" name="Google Shape;189;p27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24300" y="606075"/>
            <a:ext cx="8245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Achieved over 96%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on test dataset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00" y="1097850"/>
            <a:ext cx="4419601" cy="7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24" y="1820250"/>
            <a:ext cx="2216100" cy="21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925" y="1776375"/>
            <a:ext cx="2216100" cy="22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9500" y="1786759"/>
            <a:ext cx="2216100" cy="221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8425" y="1773059"/>
            <a:ext cx="2216100" cy="224006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1230050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5560850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7654825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395450" y="396595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Method: Classification</a:t>
            </a:r>
            <a:endParaRPr b="1"/>
          </a:p>
        </p:txBody>
      </p:sp>
      <p:sp>
        <p:nvSpPr>
          <p:cNvPr id="211" name="Google Shape;211;p28"/>
          <p:cNvSpPr txBox="1"/>
          <p:nvPr/>
        </p:nvSpPr>
        <p:spPr>
          <a:xfrm>
            <a:off x="255575" y="2324938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-321500" y="38162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custom CNN model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4067375" y="2780725"/>
            <a:ext cx="45720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5311000" y="2288400"/>
            <a:ext cx="2613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100" y="283275"/>
            <a:ext cx="1751900" cy="42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826000" y="1290400"/>
            <a:ext cx="4485000" cy="26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CNN that takes in 3-channel images. It consists of: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convolutional layers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each convolution, ReLU activation is applied.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max-pooling layer with a 2x2 window to reduce spatial dimensions by half.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 is applied after each convolutional layer (25% after the first and 50% after the second) to prevent overfitting.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flattened output of the convolutional layers feeds into two fully connected layers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log softmax function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58300" y="549869"/>
            <a:ext cx="43434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C</a:t>
            </a:r>
            <a:r>
              <a:rPr lang="en-GB" sz="2300"/>
              <a:t>ustom CNN Model Result</a:t>
            </a:r>
            <a:endParaRPr/>
          </a:p>
        </p:txBody>
      </p:sp>
      <p:sp>
        <p:nvSpPr>
          <p:cNvPr id="226" name="Google Shape;226;p29"/>
          <p:cNvSpPr txBox="1"/>
          <p:nvPr>
            <p:ph type="title"/>
          </p:nvPr>
        </p:nvSpPr>
        <p:spPr>
          <a:xfrm>
            <a:off x="228600" y="0"/>
            <a:ext cx="43434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>
                <a:solidFill>
                  <a:schemeClr val="lt1"/>
                </a:solidFill>
              </a:rPr>
              <a:t>Method: Classification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75" y="1084450"/>
            <a:ext cx="5074374" cy="31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Result: Classification</a:t>
            </a:r>
            <a:endParaRPr b="1"/>
          </a:p>
        </p:txBody>
      </p:sp>
      <p:sp>
        <p:nvSpPr>
          <p:cNvPr id="235" name="Google Shape;235;p30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24300" y="606075"/>
            <a:ext cx="8245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Achieved over 95% accuracy on test dataset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50" y="1116625"/>
            <a:ext cx="4572001" cy="53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50" y="1821225"/>
            <a:ext cx="2220750" cy="22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6100" y="1870983"/>
            <a:ext cx="2220750" cy="214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6850" y="1826767"/>
            <a:ext cx="2220749" cy="216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125" y="1891461"/>
            <a:ext cx="2095900" cy="2066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1230050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3395450" y="396595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5560850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7654825" y="3978200"/>
            <a:ext cx="1158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Method: Image </a:t>
            </a: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Captioning</a:t>
            </a: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/>
          </a:p>
        </p:txBody>
      </p:sp>
      <p:sp>
        <p:nvSpPr>
          <p:cNvPr id="257" name="Google Shape;257;p31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393875" y="75627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Use CNN model for feature extraction: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Inception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V3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Use LSTM for caption generation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100" y="1781139"/>
            <a:ext cx="6781801" cy="284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Process</a:t>
            </a:r>
            <a:endParaRPr b="1"/>
          </a:p>
        </p:txBody>
      </p:sp>
      <p:sp>
        <p:nvSpPr>
          <p:cNvPr id="271" name="Google Shape;271;p32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393875" y="205097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Use CNN model for feature extraction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Use LSTM for caption generation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Result: Image Captioning</a:t>
            </a:r>
            <a:endParaRPr b="1"/>
          </a:p>
        </p:txBody>
      </p:sp>
      <p:sp>
        <p:nvSpPr>
          <p:cNvPr id="284" name="Google Shape;284;p33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85" name="Google Shape;285;p33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255575" y="603575"/>
            <a:ext cx="8245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Captions generated are highly relevant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4">
            <a:alphaModFix/>
          </a:blip>
          <a:srcRect b="1458" l="0" r="0" t="0"/>
          <a:stretch/>
        </p:blipFill>
        <p:spPr>
          <a:xfrm>
            <a:off x="4785025" y="1483350"/>
            <a:ext cx="2148500" cy="3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5">
            <a:alphaModFix/>
          </a:blip>
          <a:srcRect b="2037" l="0" r="0" t="0"/>
          <a:stretch/>
        </p:blipFill>
        <p:spPr>
          <a:xfrm>
            <a:off x="2437482" y="1483351"/>
            <a:ext cx="2314655" cy="3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6">
            <a:alphaModFix/>
          </a:blip>
          <a:srcRect b="1078" l="0" r="0" t="0"/>
          <a:stretch/>
        </p:blipFill>
        <p:spPr>
          <a:xfrm>
            <a:off x="6966400" y="1483350"/>
            <a:ext cx="2148474" cy="3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7">
            <a:alphaModFix/>
          </a:blip>
          <a:srcRect b="1097" l="0" r="5926" t="0"/>
          <a:stretch/>
        </p:blipFill>
        <p:spPr>
          <a:xfrm>
            <a:off x="290725" y="1483354"/>
            <a:ext cx="2084875" cy="310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/>
          </a:p>
        </p:txBody>
      </p:sp>
      <p:sp>
        <p:nvSpPr>
          <p:cNvPr id="301" name="Google Shape;301;p34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393875" y="205097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Gather more data to improve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Combine classification with image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captioning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/>
          </a:p>
        </p:txBody>
      </p:sp>
      <p:sp>
        <p:nvSpPr>
          <p:cNvPr id="314" name="Google Shape;314;p35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15" name="Google Shape;315;p35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393875" y="205097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We are able to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achieve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high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on both classification and image captioning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/>
          </a:p>
        </p:txBody>
      </p:sp>
      <p:sp>
        <p:nvSpPr>
          <p:cNvPr id="89" name="Google Shape;89;p18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93875" y="718775"/>
            <a:ext cx="8245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Identifying seasons images is changending due to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varying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geographic and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temporal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factors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SeasonScope aims to not only classify there images but also enrich them with descriptive captions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1"/>
          </a:p>
        </p:txBody>
      </p:sp>
      <p:sp>
        <p:nvSpPr>
          <p:cNvPr id="327" name="Google Shape;327;p36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393875" y="2050975"/>
            <a:ext cx="8245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x9_BG-08.jpg" id="338" name="Google Shape;3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/>
        </p:nvSpPr>
        <p:spPr>
          <a:xfrm>
            <a:off x="0" y="17335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i="1"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listening!</a:t>
            </a: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1439225" y="2371650"/>
            <a:ext cx="652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now open to questions from the audience.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1"/>
          </a:p>
        </p:txBody>
      </p:sp>
      <p:sp>
        <p:nvSpPr>
          <p:cNvPr id="102" name="Google Shape;102;p19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68825" y="936425"/>
            <a:ext cx="8245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GB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Unsplash for 6000 images for each seasons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GB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Use BLIP model to generate captions for season images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1"/>
          </a:p>
        </p:txBody>
      </p:sp>
      <p:sp>
        <p:nvSpPr>
          <p:cNvPr id="115" name="Google Shape;115;p20"/>
          <p:cNvSpPr txBox="1"/>
          <p:nvPr/>
        </p:nvSpPr>
        <p:spPr>
          <a:xfrm>
            <a:off x="255575" y="2357075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63825" y="673700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Test pre-trained CNN model: Resnet, GoogleNet, EfficentNet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Designed custom CNN model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28600" y="569769"/>
            <a:ext cx="43434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ResNet</a:t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228600" y="0"/>
            <a:ext cx="43434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>
                <a:solidFill>
                  <a:schemeClr val="lt1"/>
                </a:solidFill>
              </a:rPr>
              <a:t>Method: Classification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569"/>
            <a:ext cx="8839200" cy="338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28600" y="573507"/>
            <a:ext cx="43434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ResNet Result</a:t>
            </a:r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228600" y="0"/>
            <a:ext cx="43434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>
                <a:solidFill>
                  <a:schemeClr val="lt1"/>
                </a:solidFill>
              </a:rPr>
              <a:t>Method: Classification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00" y="1290600"/>
            <a:ext cx="4599076" cy="28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001275" y="1608225"/>
            <a:ext cx="38376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loss consistently decreases across 10 epochs, indicating learning progress, while the validation accuracy improves from 64.35% to a peak of 69.725%.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training process seems to be on the right track, but there is still room for improvement, especially in achieving higher and more stable validation accuracy.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271750" y="548194"/>
            <a:ext cx="43434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GoogleNet</a:t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228600" y="0"/>
            <a:ext cx="43434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>
                <a:solidFill>
                  <a:schemeClr val="lt1"/>
                </a:solidFill>
              </a:rPr>
              <a:t>Method: Classification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994"/>
            <a:ext cx="8839200" cy="329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85375" y="583919"/>
            <a:ext cx="43434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GoogleNet Result</a:t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228600" y="0"/>
            <a:ext cx="43434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>
                <a:solidFill>
                  <a:schemeClr val="lt1"/>
                </a:solidFill>
              </a:rPr>
              <a:t>Method: Classification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4960825" y="1699375"/>
            <a:ext cx="36789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GoogleNet model's performance improves steadily during training, with training and validation accuracies reaching up to 68.48% and 71.06%, respectively.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is performing well but appears to have hit a limit in its learning progress.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0" y="1307619"/>
            <a:ext cx="4581324" cy="290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0" y="0"/>
            <a:ext cx="45720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28600" y="0"/>
            <a:ext cx="4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Method: Classification</a:t>
            </a:r>
            <a:endParaRPr b="1"/>
          </a:p>
        </p:txBody>
      </p:sp>
      <p:sp>
        <p:nvSpPr>
          <p:cNvPr id="158" name="Google Shape;158;p25"/>
          <p:cNvSpPr txBox="1"/>
          <p:nvPr/>
        </p:nvSpPr>
        <p:spPr>
          <a:xfrm>
            <a:off x="255575" y="2324938"/>
            <a:ext cx="88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b="0" i="0" lang="en-GB" sz="200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255587" y="4695825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-GB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SeasonScope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255575" y="936425"/>
            <a:ext cx="83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-237775" y="428525"/>
            <a:ext cx="824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Architecture: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EfficentNet-V2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3" y="1148175"/>
            <a:ext cx="3063150" cy="31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100" y="818563"/>
            <a:ext cx="4082001" cy="16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067375" y="2780725"/>
            <a:ext cx="45720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Training: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with an improved training process, which makes it more efficient and faster to train than its predecessors.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Performance: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Shown better performance on several benchmarks compared to its predecessors. It achieves this superior performance even though it requires less computational resources, making it a more efficient model.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5311000" y="2288400"/>
            <a:ext cx="2613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-V2 Architecture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